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5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0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3CDC6-7950-7546-9A59-4660179BFAA2}" type="datetimeFigureOut">
              <a:rPr lang="en-US" smtClean="0"/>
              <a:t>10/06/14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1BCD3-FA5A-D54E-9763-43CFA4D91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8" y="2625138"/>
            <a:ext cx="5482167" cy="4016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0"/>
            <a:ext cx="7772400" cy="2381296"/>
          </a:xfrm>
        </p:spPr>
        <p:txBody>
          <a:bodyPr>
            <a:noAutofit/>
          </a:bodyPr>
          <a:lstStyle/>
          <a:p>
            <a:r>
              <a:rPr lang="en-US" sz="8000" dirty="0" err="1" smtClean="0"/>
              <a:t>Incidência</a:t>
            </a:r>
            <a:r>
              <a:rPr lang="en-US" sz="8000" dirty="0" smtClean="0"/>
              <a:t> de Dengue no </a:t>
            </a:r>
            <a:r>
              <a:rPr lang="en-US" sz="8000" dirty="0" err="1" smtClean="0"/>
              <a:t>Brasil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418668" y="5816602"/>
            <a:ext cx="3513666" cy="696383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 smtClean="0"/>
              <a:t>Gabriel Rambaldi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gios-metropolitan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731">
            <a:off x="582083" y="484078"/>
            <a:ext cx="7000318" cy="5453171"/>
          </a:xfrm>
          <a:prstGeom prst="rect">
            <a:avLst/>
          </a:prstGeom>
        </p:spPr>
      </p:pic>
      <p:pic>
        <p:nvPicPr>
          <p:cNvPr id="4" name="Picture 3" descr="capitai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6" b="29065"/>
          <a:stretch/>
        </p:blipFill>
        <p:spPr>
          <a:xfrm rot="202597">
            <a:off x="2329587" y="1592086"/>
            <a:ext cx="6642677" cy="3504499"/>
          </a:xfrm>
          <a:prstGeom prst="rect">
            <a:avLst/>
          </a:prstGeom>
        </p:spPr>
      </p:pic>
      <p:pic>
        <p:nvPicPr>
          <p:cNvPr id="2" name="Picture 1" descr="grafico-dengue-bras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2641"/>
            <a:ext cx="9144000" cy="2902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582" y="0"/>
            <a:ext cx="1767417" cy="1966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871" y="2303248"/>
            <a:ext cx="3153833" cy="2703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16" y="1886329"/>
            <a:ext cx="3100917" cy="26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3" y="215900"/>
            <a:ext cx="3714750" cy="2555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8" y="3207317"/>
            <a:ext cx="4104718" cy="2581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36" y="215900"/>
            <a:ext cx="2944282" cy="4127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68" y="2604503"/>
            <a:ext cx="3302000" cy="39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3460895"/>
            <a:ext cx="5008715" cy="3397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598583" cy="39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fico-dengue-bras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688"/>
            <a:ext cx="9144000" cy="290285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41166" y="3380317"/>
            <a:ext cx="433917" cy="103716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79333" y="2343150"/>
            <a:ext cx="433917" cy="207433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ernando_col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" y="1725688"/>
            <a:ext cx="1318863" cy="1758484"/>
          </a:xfrm>
          <a:prstGeom prst="rect">
            <a:avLst/>
          </a:prstGeom>
        </p:spPr>
      </p:pic>
      <p:pic>
        <p:nvPicPr>
          <p:cNvPr id="5" name="Picture 4" descr="fh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63" y="451455"/>
            <a:ext cx="1331440" cy="1824566"/>
          </a:xfrm>
          <a:prstGeom prst="rect">
            <a:avLst/>
          </a:prstGeom>
        </p:spPr>
      </p:pic>
      <p:pic>
        <p:nvPicPr>
          <p:cNvPr id="6" name="Picture 5" descr="itamar_fra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54" y="4734391"/>
            <a:ext cx="1318863" cy="1758484"/>
          </a:xfrm>
          <a:prstGeom prst="rect">
            <a:avLst/>
          </a:prstGeom>
        </p:spPr>
      </p:pic>
      <p:pic>
        <p:nvPicPr>
          <p:cNvPr id="7" name="Picture 6" descr="lul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36" y="4628546"/>
            <a:ext cx="1308459" cy="1967535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289984" y="3640667"/>
            <a:ext cx="1202266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1354667" y="3979334"/>
            <a:ext cx="1238250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2592917" y="3062817"/>
            <a:ext cx="1788583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10250" y="1894418"/>
            <a:ext cx="433917" cy="252306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4381500" y="3062817"/>
            <a:ext cx="1862667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6286503" y="3644900"/>
            <a:ext cx="1788580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8096250" y="3644900"/>
            <a:ext cx="965918" cy="3132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fico-dengue-bras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688"/>
            <a:ext cx="9144000" cy="29028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41166" y="3380317"/>
            <a:ext cx="433917" cy="103716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79333" y="2343150"/>
            <a:ext cx="433917" cy="207433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fernando_col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" y="1725688"/>
            <a:ext cx="1318863" cy="1758484"/>
          </a:xfrm>
          <a:prstGeom prst="rect">
            <a:avLst/>
          </a:prstGeom>
        </p:spPr>
      </p:pic>
      <p:pic>
        <p:nvPicPr>
          <p:cNvPr id="18" name="Picture 17" descr="fh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63" y="451455"/>
            <a:ext cx="1331440" cy="1824566"/>
          </a:xfrm>
          <a:prstGeom prst="rect">
            <a:avLst/>
          </a:prstGeom>
        </p:spPr>
      </p:pic>
      <p:pic>
        <p:nvPicPr>
          <p:cNvPr id="19" name="Picture 18" descr="itamar_fra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54" y="4734391"/>
            <a:ext cx="1318863" cy="1758484"/>
          </a:xfrm>
          <a:prstGeom prst="rect">
            <a:avLst/>
          </a:prstGeom>
        </p:spPr>
      </p:pic>
      <p:pic>
        <p:nvPicPr>
          <p:cNvPr id="20" name="Picture 19" descr="lul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36" y="4628546"/>
            <a:ext cx="1308459" cy="1967535"/>
          </a:xfrm>
          <a:prstGeom prst="rect">
            <a:avLst/>
          </a:prstGeom>
        </p:spPr>
      </p:pic>
      <p:sp>
        <p:nvSpPr>
          <p:cNvPr id="21" name="Left-Right Arrow 20"/>
          <p:cNvSpPr/>
          <p:nvPr/>
        </p:nvSpPr>
        <p:spPr>
          <a:xfrm>
            <a:off x="289984" y="3640667"/>
            <a:ext cx="1202266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1354667" y="3979334"/>
            <a:ext cx="1238250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2592917" y="3062817"/>
            <a:ext cx="1788583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10250" y="1894418"/>
            <a:ext cx="433917" cy="252306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4381500" y="3062817"/>
            <a:ext cx="1862667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>
            <a:off x="6286503" y="3644900"/>
            <a:ext cx="1788580" cy="3175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>
            <a:off x="8096250" y="3644900"/>
            <a:ext cx="965918" cy="3132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xmlns:p14="http://schemas.microsoft.com/office/powerpoint/2010/main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co-dengue-eleico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882"/>
            <a:ext cx="9144000" cy="2880000"/>
          </a:xfrm>
          <a:prstGeom prst="rect">
            <a:avLst/>
          </a:prstGeom>
        </p:spPr>
      </p:pic>
      <p:pic>
        <p:nvPicPr>
          <p:cNvPr id="7" name="Picture 6" descr="fh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9" y="4583132"/>
            <a:ext cx="1435769" cy="1967535"/>
          </a:xfrm>
          <a:prstGeom prst="rect">
            <a:avLst/>
          </a:prstGeom>
        </p:spPr>
      </p:pic>
      <p:pic>
        <p:nvPicPr>
          <p:cNvPr id="11" name="Picture 10" descr="lul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77" y="4583132"/>
            <a:ext cx="1308459" cy="1967535"/>
          </a:xfrm>
          <a:prstGeom prst="rect">
            <a:avLst/>
          </a:prstGeom>
        </p:spPr>
      </p:pic>
      <p:pic>
        <p:nvPicPr>
          <p:cNvPr id="4" name="Picture 3" descr="dilm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10" y="135099"/>
            <a:ext cx="1354472" cy="20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233"/>
            <a:ext cx="9144000" cy="6201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3303" y="-10856"/>
            <a:ext cx="75457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96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Eleições 2014</a:t>
            </a:r>
            <a:endParaRPr lang="x-none" sz="96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54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35"/>
            <a:ext cx="914400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587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te-govern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30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62987" y="272587"/>
            <a:ext cx="528101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http://d</a:t>
            </a:r>
            <a:r>
              <a:rPr lang="x-none" sz="4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ados.gov.br</a:t>
            </a:r>
            <a:endParaRPr lang="x-none" sz="4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5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7342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-governo-sa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45807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6417" y="2190749"/>
            <a:ext cx="6551084" cy="129116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6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4457700"/>
            <a:ext cx="3378200" cy="2400300"/>
          </a:xfrm>
          <a:prstGeom prst="rect">
            <a:avLst/>
          </a:prstGeom>
        </p:spPr>
      </p:pic>
      <p:pic>
        <p:nvPicPr>
          <p:cNvPr id="7" name="Picture 6" descr="excel-capitai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14"/>
          <a:stretch/>
        </p:blipFill>
        <p:spPr>
          <a:xfrm rot="903563">
            <a:off x="728655" y="540143"/>
            <a:ext cx="5677177" cy="5683045"/>
          </a:xfrm>
          <a:prstGeom prst="rect">
            <a:avLst/>
          </a:prstGeom>
        </p:spPr>
      </p:pic>
      <p:pic>
        <p:nvPicPr>
          <p:cNvPr id="6" name="Picture 5" descr="excel-brasi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96"/>
          <a:stretch/>
        </p:blipFill>
        <p:spPr>
          <a:xfrm rot="21131922">
            <a:off x="1510272" y="2602630"/>
            <a:ext cx="5765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070"/>
          </a:xfrm>
          <a:prstGeom prst="rect">
            <a:avLst/>
          </a:prstGeom>
        </p:spPr>
      </p:pic>
      <p:pic>
        <p:nvPicPr>
          <p:cNvPr id="6" name="Picture 5" descr="home-rodap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b="30698"/>
          <a:stretch/>
        </p:blipFill>
        <p:spPr>
          <a:xfrm>
            <a:off x="1" y="4726714"/>
            <a:ext cx="9175748" cy="21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19"/>
            <a:ext cx="9144000" cy="55151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106333"/>
            <a:ext cx="9144000" cy="201084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6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co-dengue-comple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593"/>
            <a:ext cx="9144000" cy="39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gios-metropolitan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731">
            <a:off x="582083" y="484078"/>
            <a:ext cx="7000318" cy="5453171"/>
          </a:xfrm>
          <a:prstGeom prst="rect">
            <a:avLst/>
          </a:prstGeom>
        </p:spPr>
      </p:pic>
      <p:pic>
        <p:nvPicPr>
          <p:cNvPr id="4" name="Picture 3" descr="capitai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6" b="29065"/>
          <a:stretch/>
        </p:blipFill>
        <p:spPr>
          <a:xfrm rot="202597">
            <a:off x="2329587" y="1592086"/>
            <a:ext cx="6642677" cy="3504499"/>
          </a:xfrm>
          <a:prstGeom prst="rect">
            <a:avLst/>
          </a:prstGeom>
        </p:spPr>
      </p:pic>
      <p:pic>
        <p:nvPicPr>
          <p:cNvPr id="2" name="Picture 1" descr="grafico-dengue-bras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884">
            <a:off x="333575" y="3339482"/>
            <a:ext cx="8426898" cy="2675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582" y="0"/>
            <a:ext cx="1767417" cy="19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>
        <p14:prism isContent="1"/>
      </p:transition>
    </mc:Choice>
    <mc:Fallback xmlns="">
      <p:transition xmlns:p14="http://schemas.microsoft.com/office/powerpoint/2010/main" spd="slow" advTm="2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</Words>
  <Application>Microsoft Macintosh PowerPoint</Application>
  <PresentationFormat>On-screen Show (4:3)</PresentationFormat>
  <Paragraphs>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Incidência de Dengue no Brasil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Gabriel Rambaldi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Incidência de dengue no Brasil</dc:title>
  <dc:creator>Gabriel Rambaldi</dc:creator>
  <cp:lastModifiedBy>Gabriel Rambaldi</cp:lastModifiedBy>
  <cp:revision>32</cp:revision>
  <dcterms:created xsi:type="dcterms:W3CDTF">2014-06-10T23:50:50Z</dcterms:created>
  <dcterms:modified xsi:type="dcterms:W3CDTF">2014-06-11T02:42:39Z</dcterms:modified>
</cp:coreProperties>
</file>